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presProps.xml" Type="http://schemas.openxmlformats.org/officeDocument/2006/relationships/presProps" Id="rId2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theme/theme2.xml" Type="http://schemas.openxmlformats.org/officeDocument/2006/relationships/theme" Id="rId1"/><Relationship Target="slideMasters/slideMaster1.xml" Type="http://schemas.openxmlformats.org/officeDocument/2006/relationships/slideMaster" Id="rId4"/><Relationship Target="slides/slide5.xml" Type="http://schemas.openxmlformats.org/officeDocument/2006/relationships/slide" Id="rId10"/><Relationship Target="tableStyles.xml" Type="http://schemas.openxmlformats.org/officeDocument/2006/relationships/tableStyles" Id="rId3"/><Relationship Target="slides/slide6.xml" Type="http://schemas.openxmlformats.org/officeDocument/2006/relationships/slide" Id="rId11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7" name="Shape 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y="1095856" x="1997075"/>
            <a:ext cy="1102500" cx="6400799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SzPct val="100000"/>
              <a:defRPr b="1" sz="4800"/>
            </a:lvl1pPr>
            <a:lvl2pPr>
              <a:spcBef>
                <a:spcPts val="0"/>
              </a:spcBef>
              <a:buSzPct val="100000"/>
              <a:defRPr b="1" sz="4800"/>
            </a:lvl2pPr>
            <a:lvl3pPr>
              <a:spcBef>
                <a:spcPts val="0"/>
              </a:spcBef>
              <a:buSzPct val="100000"/>
              <a:defRPr b="1" sz="4800"/>
            </a:lvl3pPr>
            <a:lvl4pPr>
              <a:spcBef>
                <a:spcPts val="0"/>
              </a:spcBef>
              <a:buSzPct val="100000"/>
              <a:defRPr b="1" sz="4800"/>
            </a:lvl4pPr>
            <a:lvl5pPr>
              <a:spcBef>
                <a:spcPts val="0"/>
              </a:spcBef>
              <a:buSzPct val="100000"/>
              <a:defRPr b="1" sz="4800"/>
            </a:lvl5pPr>
            <a:lvl6pPr>
              <a:spcBef>
                <a:spcPts val="0"/>
              </a:spcBef>
              <a:buSzPct val="100000"/>
              <a:defRPr b="1" sz="4800"/>
            </a:lvl6pPr>
            <a:lvl7pPr>
              <a:spcBef>
                <a:spcPts val="0"/>
              </a:spcBef>
              <a:buSzPct val="100000"/>
              <a:defRPr b="1" sz="4800"/>
            </a:lvl7pPr>
            <a:lvl8pPr>
              <a:spcBef>
                <a:spcPts val="0"/>
              </a:spcBef>
              <a:buSzPct val="100000"/>
              <a:defRPr b="1" sz="4800"/>
            </a:lvl8pPr>
            <a:lvl9pPr>
              <a:spcBef>
                <a:spcPts val="0"/>
              </a:spcBef>
              <a:buSzPct val="100000"/>
              <a:defRPr b="1"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y="2251802" x="1997075"/>
            <a:ext cy="871800" cx="64007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Shape 16"/>
          <p:cNvSpPr/>
          <p:nvPr/>
        </p:nvSpPr>
        <p:spPr>
          <a:xfrm>
            <a:off y="0" x="0"/>
            <a:ext cy="5143499" cx="31352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y="0" x="3175"/>
            <a:ext cy="609600" cx="635000"/>
          </a:xfrm>
          <a:custGeom>
            <a:pathLst>
              <a:path w="400" extrusionOk="0" h="512">
                <a:moveTo>
                  <a:pt y="512" x="400"/>
                </a:moveTo>
                <a:lnTo>
                  <a:pt y="0" x="2"/>
                </a:lnTo>
                <a:lnTo>
                  <a:pt y="0" x="0"/>
                </a:lnTo>
                <a:lnTo>
                  <a:pt y="512" x="0"/>
                </a:lnTo>
                <a:lnTo>
                  <a:pt y="512" x="40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>
            <a:off y="1916906" x="3175"/>
            <a:ext cy="611981" cx="635000"/>
          </a:xfrm>
          <a:custGeom>
            <a:pathLst>
              <a:path w="400" extrusionOk="0" h="514">
                <a:moveTo>
                  <a:pt y="0" x="400"/>
                </a:moveTo>
                <a:lnTo>
                  <a:pt y="0" x="0"/>
                </a:lnTo>
                <a:lnTo>
                  <a:pt y="514" x="0"/>
                </a:lnTo>
                <a:lnTo>
                  <a:pt y="514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y="1307306" x="3175"/>
            <a:ext cy="609600" cx="635000"/>
          </a:xfrm>
          <a:custGeom>
            <a:pathLst>
              <a:path w="400" extrusionOk="0" h="512">
                <a:moveTo>
                  <a:pt y="512" x="400"/>
                </a:moveTo>
                <a:lnTo>
                  <a:pt y="0" x="2"/>
                </a:lnTo>
                <a:lnTo>
                  <a:pt y="0" x="0"/>
                </a:lnTo>
                <a:lnTo>
                  <a:pt y="512" x="0"/>
                </a:lnTo>
                <a:lnTo>
                  <a:pt y="512" x="40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y="1307306" x="152400"/>
            <a:ext cy="609600" cx="1317625"/>
          </a:xfrm>
          <a:custGeom>
            <a:pathLst>
              <a:path w="830" extrusionOk="0" h="512">
                <a:moveTo>
                  <a:pt y="512" x="398"/>
                </a:moveTo>
                <a:lnTo>
                  <a:pt y="512" x="830"/>
                </a:lnTo>
                <a:lnTo>
                  <a:pt y="0" x="432"/>
                </a:lnTo>
                <a:lnTo>
                  <a:pt y="0" x="0"/>
                </a:lnTo>
                <a:lnTo>
                  <a:pt y="512" x="398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y="3226593" x="152400"/>
            <a:ext cy="609600" cx="1317625"/>
          </a:xfrm>
          <a:custGeom>
            <a:pathLst>
              <a:path w="830" extrusionOk="0" h="512">
                <a:moveTo>
                  <a:pt y="0" x="830"/>
                </a:moveTo>
                <a:lnTo>
                  <a:pt y="0" x="398"/>
                </a:lnTo>
                <a:lnTo>
                  <a:pt y="512" x="0"/>
                </a:lnTo>
                <a:lnTo>
                  <a:pt y="512" x="432"/>
                </a:lnTo>
                <a:lnTo>
                  <a:pt y="0" x="83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>
            <a:off y="2614612" x="152400"/>
            <a:ext cy="611981" cx="1317625"/>
          </a:xfrm>
          <a:custGeom>
            <a:pathLst>
              <a:path w="830" extrusionOk="0" h="514">
                <a:moveTo>
                  <a:pt y="0" x="432"/>
                </a:moveTo>
                <a:lnTo>
                  <a:pt y="0" x="0"/>
                </a:lnTo>
                <a:lnTo>
                  <a:pt y="514" x="398"/>
                </a:lnTo>
                <a:lnTo>
                  <a:pt y="514" x="830"/>
                </a:lnTo>
                <a:lnTo>
                  <a:pt y="0" x="43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/>
          <p:nvPr/>
        </p:nvSpPr>
        <p:spPr>
          <a:xfrm>
            <a:off y="2614612" x="984250"/>
            <a:ext cy="611981" cx="1322387"/>
          </a:xfrm>
          <a:custGeom>
            <a:pathLst>
              <a:path w="833" extrusionOk="0" h="514">
                <a:moveTo>
                  <a:pt y="514" x="399"/>
                </a:moveTo>
                <a:lnTo>
                  <a:pt y="514" x="833"/>
                </a:lnTo>
                <a:lnTo>
                  <a:pt y="0" x="435"/>
                </a:lnTo>
                <a:lnTo>
                  <a:pt y="0" x="0"/>
                </a:lnTo>
                <a:lnTo>
                  <a:pt y="514" x="399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/>
          <p:nvPr/>
        </p:nvSpPr>
        <p:spPr>
          <a:xfrm>
            <a:off y="2614612" x="3175"/>
            <a:ext cy="611981" cx="635000"/>
          </a:xfrm>
          <a:custGeom>
            <a:pathLst>
              <a:path w="400" extrusionOk="0" h="514">
                <a:moveTo>
                  <a:pt y="0" x="2"/>
                </a:moveTo>
                <a:lnTo>
                  <a:pt y="0" x="0"/>
                </a:lnTo>
                <a:lnTo>
                  <a:pt y="514" x="0"/>
                </a:lnTo>
                <a:lnTo>
                  <a:pt y="514" x="400"/>
                </a:lnTo>
                <a:lnTo>
                  <a:pt y="0" x="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y="4533900" x="984250"/>
            <a:ext cy="609600" cx="1322387"/>
          </a:xfrm>
          <a:custGeom>
            <a:pathLst>
              <a:path w="833" extrusionOk="0" h="512">
                <a:moveTo>
                  <a:pt y="0" x="399"/>
                </a:moveTo>
                <a:lnTo>
                  <a:pt y="512" x="0"/>
                </a:lnTo>
                <a:lnTo>
                  <a:pt y="512" x="435"/>
                </a:lnTo>
                <a:lnTo>
                  <a:pt y="0" x="833"/>
                </a:lnTo>
                <a:lnTo>
                  <a:pt y="0" x="399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y="3924300" x="984250"/>
            <a:ext cy="609600" cx="1322387"/>
          </a:xfrm>
          <a:custGeom>
            <a:pathLst>
              <a:path w="833" extrusionOk="0" h="512">
                <a:moveTo>
                  <a:pt y="0" x="435"/>
                </a:moveTo>
                <a:lnTo>
                  <a:pt y="0" x="0"/>
                </a:lnTo>
                <a:lnTo>
                  <a:pt y="512" x="399"/>
                </a:lnTo>
                <a:lnTo>
                  <a:pt y="512" x="833"/>
                </a:lnTo>
                <a:lnTo>
                  <a:pt y="0" x="435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y="3924300" x="1820863"/>
            <a:ext cy="609600" cx="1317625"/>
          </a:xfrm>
          <a:custGeom>
            <a:pathLst>
              <a:path w="830" extrusionOk="0" h="512">
                <a:moveTo>
                  <a:pt y="0" x="434"/>
                </a:moveTo>
                <a:lnTo>
                  <a:pt y="0" x="0"/>
                </a:lnTo>
                <a:lnTo>
                  <a:pt y="512" x="398"/>
                </a:lnTo>
                <a:lnTo>
                  <a:pt y="512" x="830"/>
                </a:lnTo>
                <a:lnTo>
                  <a:pt y="0" x="43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>
            <a:off y="609600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y="1916906" x="152400"/>
            <a:ext cy="611981" cx="1317625"/>
          </a:xfrm>
          <a:custGeom>
            <a:pathLst>
              <a:path w="830" extrusionOk="0" h="514">
                <a:moveTo>
                  <a:pt y="514" x="0"/>
                </a:moveTo>
                <a:lnTo>
                  <a:pt y="514" x="432"/>
                </a:lnTo>
                <a:lnTo>
                  <a:pt y="0" x="830"/>
                </a:lnTo>
                <a:lnTo>
                  <a:pt y="0" x="398"/>
                </a:lnTo>
                <a:lnTo>
                  <a:pt y="514" x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/>
          <p:nvPr/>
        </p:nvSpPr>
        <p:spPr>
          <a:xfrm>
            <a:off y="3226593" x="984250"/>
            <a:ext cy="609600" cx="1322387"/>
          </a:xfrm>
          <a:custGeom>
            <a:pathLst>
              <a:path w="833" extrusionOk="0" h="512">
                <a:moveTo>
                  <a:pt y="512" x="0"/>
                </a:moveTo>
                <a:lnTo>
                  <a:pt y="512" x="435"/>
                </a:lnTo>
                <a:lnTo>
                  <a:pt y="0" x="833"/>
                </a:lnTo>
                <a:lnTo>
                  <a:pt y="0" x="399"/>
                </a:lnTo>
                <a:lnTo>
                  <a:pt y="512" x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y="3226593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y="4533900" x="1820863"/>
            <a:ext cy="609600" cx="1317625"/>
          </a:xfrm>
          <a:custGeom>
            <a:pathLst>
              <a:path w="830" extrusionOk="0" h="512">
                <a:moveTo>
                  <a:pt y="0" x="398"/>
                </a:moveTo>
                <a:lnTo>
                  <a:pt y="512" x="0"/>
                </a:lnTo>
                <a:lnTo>
                  <a:pt y="512" x="434"/>
                </a:lnTo>
                <a:lnTo>
                  <a:pt y="0" x="830"/>
                </a:lnTo>
                <a:lnTo>
                  <a:pt y="0" x="398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y="4533900" x="152400"/>
            <a:ext cy="609600" cx="1317625"/>
          </a:xfrm>
          <a:custGeom>
            <a:pathLst>
              <a:path w="830" extrusionOk="0" h="512">
                <a:moveTo>
                  <a:pt y="0" x="398"/>
                </a:moveTo>
                <a:lnTo>
                  <a:pt y="512" x="0"/>
                </a:lnTo>
                <a:lnTo>
                  <a:pt y="512" x="432"/>
                </a:lnTo>
                <a:lnTo>
                  <a:pt y="0" x="830"/>
                </a:lnTo>
                <a:lnTo>
                  <a:pt y="0" x="398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>
            <a:off y="4533900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>
            <a:off y="3924300" x="3175"/>
            <a:ext cy="609600" cx="635000"/>
          </a:xfrm>
          <a:custGeom>
            <a:pathLst>
              <a:path w="400" extrusionOk="0" h="512">
                <a:moveTo>
                  <a:pt y="512" x="400"/>
                </a:moveTo>
                <a:lnTo>
                  <a:pt y="0" x="2"/>
                </a:lnTo>
                <a:lnTo>
                  <a:pt y="0" x="0"/>
                </a:lnTo>
                <a:lnTo>
                  <a:pt y="512" x="0"/>
                </a:lnTo>
                <a:lnTo>
                  <a:pt y="512" x="40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/>
        </p:nvSpPr>
        <p:spPr>
          <a:xfrm>
            <a:off y="3924300" x="152400"/>
            <a:ext cy="609600" cx="1317625"/>
          </a:xfrm>
          <a:custGeom>
            <a:pathLst>
              <a:path w="830" extrusionOk="0" h="512">
                <a:moveTo>
                  <a:pt y="512" x="398"/>
                </a:moveTo>
                <a:lnTo>
                  <a:pt y="512" x="830"/>
                </a:lnTo>
                <a:lnTo>
                  <a:pt y="0" x="432"/>
                </a:lnTo>
                <a:lnTo>
                  <a:pt y="0" x="0"/>
                </a:lnTo>
                <a:lnTo>
                  <a:pt y="512" x="398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>
            <a:off y="0" x="7415211"/>
            <a:ext cy="612226" cx="1555750"/>
          </a:xfrm>
          <a:custGeom>
            <a:pathLst>
              <a:path w="980" extrusionOk="0" h="607">
                <a:moveTo>
                  <a:pt y="607" x="510"/>
                </a:moveTo>
                <a:lnTo>
                  <a:pt y="0" x="980"/>
                </a:lnTo>
                <a:lnTo>
                  <a:pt y="0" x="470"/>
                </a:lnTo>
                <a:lnTo>
                  <a:pt y="607" x="0"/>
                </a:lnTo>
                <a:lnTo>
                  <a:pt y="607" x="510"/>
                </a:lnTo>
                <a:lnTo>
                  <a:pt y="607" x="51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y="1310183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>
            <a:off y="1920392" x="8397875"/>
            <a:ext cy="610209" cx="746125"/>
          </a:xfrm>
          <a:custGeom>
            <a:pathLst>
              <a:path w="470" extrusionOk="0" h="605">
                <a:moveTo>
                  <a:pt y="0" x="0"/>
                </a:moveTo>
                <a:lnTo>
                  <a:pt y="605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y="2017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/>
          <p:nvPr/>
        </p:nvSpPr>
        <p:spPr>
          <a:xfrm>
            <a:off y="612225" x="8397875"/>
            <a:ext cy="607183" cx="746125"/>
          </a:xfrm>
          <a:custGeom>
            <a:pathLst>
              <a:path w="470" extrusionOk="0" h="602">
                <a:moveTo>
                  <a:pt y="0" x="0"/>
                </a:moveTo>
                <a:lnTo>
                  <a:pt y="602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y="612225" x="7415211"/>
            <a:ext cy="610209" cx="1555750"/>
          </a:xfrm>
          <a:custGeom>
            <a:pathLst>
              <a:path w="980" extrusionOk="0" h="605">
                <a:moveTo>
                  <a:pt y="0" x="510"/>
                </a:moveTo>
                <a:lnTo>
                  <a:pt y="605" x="980"/>
                </a:lnTo>
                <a:lnTo>
                  <a:pt y="605" x="470"/>
                </a:lnTo>
                <a:lnTo>
                  <a:pt y="0" x="0"/>
                </a:lnTo>
                <a:lnTo>
                  <a:pt y="0" x="510"/>
                </a:lnTo>
                <a:lnTo>
                  <a:pt y="0" x="51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y="1200150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/>
          <p:nvPr/>
        </p:nvSpPr>
        <p:spPr>
          <a:xfrm>
            <a:off y="0" x="7415211"/>
            <a:ext cy="612226" cx="1555750"/>
          </a:xfrm>
          <a:custGeom>
            <a:pathLst>
              <a:path w="980" extrusionOk="0" h="607">
                <a:moveTo>
                  <a:pt y="607" x="510"/>
                </a:moveTo>
                <a:lnTo>
                  <a:pt y="0" x="980"/>
                </a:lnTo>
                <a:lnTo>
                  <a:pt y="0" x="470"/>
                </a:lnTo>
                <a:lnTo>
                  <a:pt y="607" x="0"/>
                </a:lnTo>
                <a:lnTo>
                  <a:pt y="607" x="510"/>
                </a:lnTo>
                <a:lnTo>
                  <a:pt y="607" x="51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/>
          <p:nvPr/>
        </p:nvSpPr>
        <p:spPr>
          <a:xfrm>
            <a:off y="1310183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y="1920392" x="8397875"/>
            <a:ext cy="610209" cx="746125"/>
          </a:xfrm>
          <a:custGeom>
            <a:pathLst>
              <a:path w="470" extrusionOk="0" h="605">
                <a:moveTo>
                  <a:pt y="0" x="0"/>
                </a:moveTo>
                <a:lnTo>
                  <a:pt y="605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/>
        </p:nvSpPr>
        <p:spPr>
          <a:xfrm>
            <a:off y="612225" x="7415211"/>
            <a:ext cy="610209" cx="1555750"/>
          </a:xfrm>
          <a:custGeom>
            <a:pathLst>
              <a:path w="980" extrusionOk="0" h="605">
                <a:moveTo>
                  <a:pt y="0" x="510"/>
                </a:moveTo>
                <a:lnTo>
                  <a:pt y="605" x="980"/>
                </a:lnTo>
                <a:lnTo>
                  <a:pt y="605" x="470"/>
                </a:lnTo>
                <a:lnTo>
                  <a:pt y="0" x="0"/>
                </a:lnTo>
                <a:lnTo>
                  <a:pt y="0" x="510"/>
                </a:lnTo>
                <a:lnTo>
                  <a:pt y="0" x="51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y="1200150" x="457200"/>
            <a:ext cy="3630300" cx="40385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y="1200150" x="4648200"/>
            <a:ext cy="3630300" cx="40385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56" name="Shape 56"/>
          <p:cNvSpPr/>
          <p:nvPr/>
        </p:nvSpPr>
        <p:spPr>
          <a:xfrm>
            <a:off y="0" x="7415211"/>
            <a:ext cy="612226" cx="1555750"/>
          </a:xfrm>
          <a:custGeom>
            <a:pathLst>
              <a:path w="980" extrusionOk="0" h="607">
                <a:moveTo>
                  <a:pt y="607" x="510"/>
                </a:moveTo>
                <a:lnTo>
                  <a:pt y="0" x="980"/>
                </a:lnTo>
                <a:lnTo>
                  <a:pt y="0" x="470"/>
                </a:lnTo>
                <a:lnTo>
                  <a:pt y="607" x="0"/>
                </a:lnTo>
                <a:lnTo>
                  <a:pt y="607" x="510"/>
                </a:lnTo>
                <a:lnTo>
                  <a:pt y="607" x="51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y="1310183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y="1920392" x="8397875"/>
            <a:ext cy="610209" cx="746125"/>
          </a:xfrm>
          <a:custGeom>
            <a:pathLst>
              <a:path w="470" extrusionOk="0" h="605">
                <a:moveTo>
                  <a:pt y="0" x="0"/>
                </a:moveTo>
                <a:lnTo>
                  <a:pt y="605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y="612225" x="7415211"/>
            <a:ext cy="610209" cx="1555750"/>
          </a:xfrm>
          <a:custGeom>
            <a:pathLst>
              <a:path w="980" extrusionOk="0" h="605">
                <a:moveTo>
                  <a:pt y="0" x="510"/>
                </a:moveTo>
                <a:lnTo>
                  <a:pt y="605" x="980"/>
                </a:lnTo>
                <a:lnTo>
                  <a:pt y="605" x="470"/>
                </a:lnTo>
                <a:lnTo>
                  <a:pt y="0" x="0"/>
                </a:lnTo>
                <a:lnTo>
                  <a:pt y="0" x="510"/>
                </a:lnTo>
                <a:lnTo>
                  <a:pt y="0" x="51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/>
          <p:nvPr/>
        </p:nvSpPr>
        <p:spPr>
          <a:xfrm>
            <a:off y="2614612" x="3175"/>
            <a:ext cy="611981" cx="635000"/>
          </a:xfrm>
          <a:custGeom>
            <a:pathLst>
              <a:path w="400" extrusionOk="0" h="514">
                <a:moveTo>
                  <a:pt y="0" x="2"/>
                </a:moveTo>
                <a:lnTo>
                  <a:pt y="0" x="0"/>
                </a:lnTo>
                <a:lnTo>
                  <a:pt y="514" x="0"/>
                </a:lnTo>
                <a:lnTo>
                  <a:pt y="514" x="400"/>
                </a:lnTo>
                <a:lnTo>
                  <a:pt y="0" x="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y="3226593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y="4533900" x="152400"/>
            <a:ext cy="609600" cx="1317625"/>
          </a:xfrm>
          <a:custGeom>
            <a:pathLst>
              <a:path w="830" extrusionOk="0" h="512">
                <a:moveTo>
                  <a:pt y="0" x="398"/>
                </a:moveTo>
                <a:lnTo>
                  <a:pt y="512" x="0"/>
                </a:lnTo>
                <a:lnTo>
                  <a:pt y="512" x="432"/>
                </a:lnTo>
                <a:lnTo>
                  <a:pt y="0" x="830"/>
                </a:lnTo>
                <a:lnTo>
                  <a:pt y="0" x="398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y="3924300" x="152400"/>
            <a:ext cy="609600" cx="1317625"/>
          </a:xfrm>
          <a:custGeom>
            <a:pathLst>
              <a:path w="830" extrusionOk="0" h="512">
                <a:moveTo>
                  <a:pt y="512" x="398"/>
                </a:moveTo>
                <a:lnTo>
                  <a:pt y="512" x="830"/>
                </a:lnTo>
                <a:lnTo>
                  <a:pt y="0" x="432"/>
                </a:lnTo>
                <a:lnTo>
                  <a:pt y="0" x="0"/>
                </a:lnTo>
                <a:lnTo>
                  <a:pt y="512" x="398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y="0" x="7415211"/>
            <a:ext cy="612226" cx="1555750"/>
          </a:xfrm>
          <a:custGeom>
            <a:pathLst>
              <a:path w="980" extrusionOk="0" h="607">
                <a:moveTo>
                  <a:pt y="607" x="510"/>
                </a:moveTo>
                <a:lnTo>
                  <a:pt y="0" x="980"/>
                </a:lnTo>
                <a:lnTo>
                  <a:pt y="0" x="470"/>
                </a:lnTo>
                <a:lnTo>
                  <a:pt y="607" x="0"/>
                </a:lnTo>
                <a:lnTo>
                  <a:pt y="607" x="510"/>
                </a:lnTo>
                <a:lnTo>
                  <a:pt y="607" x="51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y="1310183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y="1920392" x="8397875"/>
            <a:ext cy="610209" cx="746125"/>
          </a:xfrm>
          <a:custGeom>
            <a:pathLst>
              <a:path w="470" extrusionOk="0" h="605">
                <a:moveTo>
                  <a:pt y="0" x="0"/>
                </a:moveTo>
                <a:lnTo>
                  <a:pt y="605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y="612225" x="7415211"/>
            <a:ext cy="610209" cx="1555750"/>
          </a:xfrm>
          <a:custGeom>
            <a:pathLst>
              <a:path w="980" extrusionOk="0" h="605">
                <a:moveTo>
                  <a:pt y="0" x="510"/>
                </a:moveTo>
                <a:lnTo>
                  <a:pt y="605" x="980"/>
                </a:lnTo>
                <a:lnTo>
                  <a:pt y="605" x="470"/>
                </a:lnTo>
                <a:lnTo>
                  <a:pt y="0" x="0"/>
                </a:lnTo>
                <a:lnTo>
                  <a:pt y="0" x="510"/>
                </a:lnTo>
                <a:lnTo>
                  <a:pt y="0" x="51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y="3320653" x="1574800"/>
            <a:ext cy="5133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4" name="Shape 74"/>
          <p:cNvSpPr/>
          <p:nvPr/>
        </p:nvSpPr>
        <p:spPr>
          <a:xfrm>
            <a:off y="2614612" x="3175"/>
            <a:ext cy="611981" cx="635000"/>
          </a:xfrm>
          <a:custGeom>
            <a:pathLst>
              <a:path w="400" extrusionOk="0" h="514">
                <a:moveTo>
                  <a:pt y="0" x="2"/>
                </a:moveTo>
                <a:lnTo>
                  <a:pt y="0" x="0"/>
                </a:lnTo>
                <a:lnTo>
                  <a:pt y="514" x="0"/>
                </a:lnTo>
                <a:lnTo>
                  <a:pt y="514" x="400"/>
                </a:lnTo>
                <a:lnTo>
                  <a:pt y="0" x="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y="3226593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y="4533900" x="152400"/>
            <a:ext cy="609600" cx="1317625"/>
          </a:xfrm>
          <a:custGeom>
            <a:pathLst>
              <a:path w="830" extrusionOk="0" h="512">
                <a:moveTo>
                  <a:pt y="0" x="398"/>
                </a:moveTo>
                <a:lnTo>
                  <a:pt y="512" x="0"/>
                </a:lnTo>
                <a:lnTo>
                  <a:pt y="512" x="432"/>
                </a:lnTo>
                <a:lnTo>
                  <a:pt y="0" x="830"/>
                </a:lnTo>
                <a:lnTo>
                  <a:pt y="0" x="398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y="3924300" x="152400"/>
            <a:ext cy="609600" cx="1317625"/>
          </a:xfrm>
          <a:custGeom>
            <a:pathLst>
              <a:path w="830" extrusionOk="0" h="512">
                <a:moveTo>
                  <a:pt y="512" x="398"/>
                </a:moveTo>
                <a:lnTo>
                  <a:pt y="512" x="830"/>
                </a:lnTo>
                <a:lnTo>
                  <a:pt y="0" x="432"/>
                </a:lnTo>
                <a:lnTo>
                  <a:pt y="0" x="0"/>
                </a:lnTo>
                <a:lnTo>
                  <a:pt y="512" x="398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y="0" x="7415211"/>
            <a:ext cy="612226" cx="1555750"/>
          </a:xfrm>
          <a:custGeom>
            <a:pathLst>
              <a:path w="980" extrusionOk="0" h="607">
                <a:moveTo>
                  <a:pt y="607" x="510"/>
                </a:moveTo>
                <a:lnTo>
                  <a:pt y="0" x="980"/>
                </a:lnTo>
                <a:lnTo>
                  <a:pt y="0" x="470"/>
                </a:lnTo>
                <a:lnTo>
                  <a:pt y="607" x="0"/>
                </a:lnTo>
                <a:lnTo>
                  <a:pt y="607" x="510"/>
                </a:lnTo>
                <a:lnTo>
                  <a:pt y="607" x="51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y="1310183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y="1920392" x="8397875"/>
            <a:ext cy="610209" cx="746125"/>
          </a:xfrm>
          <a:custGeom>
            <a:pathLst>
              <a:path w="470" extrusionOk="0" h="605">
                <a:moveTo>
                  <a:pt y="0" x="0"/>
                </a:moveTo>
                <a:lnTo>
                  <a:pt y="605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y="612225" x="7415211"/>
            <a:ext cy="610209" cx="1555750"/>
          </a:xfrm>
          <a:custGeom>
            <a:pathLst>
              <a:path w="980" extrusionOk="0" h="605">
                <a:moveTo>
                  <a:pt y="0" x="510"/>
                </a:moveTo>
                <a:lnTo>
                  <a:pt y="605" x="980"/>
                </a:lnTo>
                <a:lnTo>
                  <a:pt y="605" x="470"/>
                </a:lnTo>
                <a:lnTo>
                  <a:pt y="0" x="0"/>
                </a:lnTo>
                <a:lnTo>
                  <a:pt y="0" x="510"/>
                </a:lnTo>
                <a:lnTo>
                  <a:pt y="0" x="51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t="100%" r="100%"/>
          </a:path>
          <a:tileRect b="-100%" l="-100%"/>
        </a:gra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1pPr>
            <a:lvl2pPr>
              <a:spcBef>
                <a:spcPts val="560"/>
              </a:spcBef>
              <a:buClr>
                <a:schemeClr val="lt1"/>
              </a:buClr>
              <a:buSzPct val="100000"/>
              <a:defRPr sz="2800">
                <a:solidFill>
                  <a:schemeClr val="lt1"/>
                </a:solidFill>
              </a:defRPr>
            </a:lvl2pPr>
            <a:lvl3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4pPr>
            <a:lvl5pPr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5pPr>
            <a:lvl6pPr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6pPr>
            <a:lvl7pPr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7pPr>
            <a:lvl8pPr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8pPr>
            <a:lvl9pPr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/>
          <p:nvPr/>
        </p:nvSpPr>
        <p:spPr>
          <a:xfrm>
            <a:off y="0" x="0"/>
            <a:ext cy="5143499" cx="31352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/>
          <p:nvPr/>
        </p:nvSpPr>
        <p:spPr>
          <a:xfrm>
            <a:off y="4533900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/>
          <p:nvPr/>
        </p:nvSpPr>
        <p:spPr>
          <a:xfrm>
            <a:off y="3924300" x="3175"/>
            <a:ext cy="609600" cx="635000"/>
          </a:xfrm>
          <a:custGeom>
            <a:pathLst>
              <a:path w="400" extrusionOk="0" h="512">
                <a:moveTo>
                  <a:pt y="512" x="400"/>
                </a:moveTo>
                <a:lnTo>
                  <a:pt y="0" x="2"/>
                </a:lnTo>
                <a:lnTo>
                  <a:pt y="0" x="0"/>
                </a:lnTo>
                <a:lnTo>
                  <a:pt y="512" x="0"/>
                </a:lnTo>
                <a:lnTo>
                  <a:pt y="512" x="40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y="2017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y="612225" x="8397875"/>
            <a:ext cy="607183" cx="746125"/>
          </a:xfrm>
          <a:custGeom>
            <a:pathLst>
              <a:path w="470" extrusionOk="0" h="602">
                <a:moveTo>
                  <a:pt y="0" x="0"/>
                </a:moveTo>
                <a:lnTo>
                  <a:pt y="602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jp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jpg" Type="http://schemas.openxmlformats.org/officeDocument/2006/relationships/image" Id="rId4"/><Relationship Target="../media/image04.jpg" Type="http://schemas.openxmlformats.org/officeDocument/2006/relationships/image" Id="rId3"/><Relationship Target="../media/image06.png" Type="http://schemas.openxmlformats.org/officeDocument/2006/relationships/image" Id="rId6"/><Relationship Target="../media/image07.png" Type="http://schemas.openxmlformats.org/officeDocument/2006/relationships/image" Id="rId5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jp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png" Type="http://schemas.openxmlformats.org/officeDocument/2006/relationships/image" Id="rId4"/><Relationship Target="../media/image01.jpg" Type="http://schemas.openxmlformats.org/officeDocument/2006/relationships/image" Id="rId3"/><Relationship Target="../media/image21.png" Type="http://schemas.openxmlformats.org/officeDocument/2006/relationships/image" Id="rId5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jp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jpg" Type="http://schemas.openxmlformats.org/officeDocument/2006/relationships/image" Id="rId10"/><Relationship Target="../media/image09.jpg" Type="http://schemas.openxmlformats.org/officeDocument/2006/relationships/image" Id="rId4"/><Relationship Target="../media/image17.jpg" Type="http://schemas.openxmlformats.org/officeDocument/2006/relationships/image" Id="rId11"/><Relationship Target="../media/image06.png" Type="http://schemas.openxmlformats.org/officeDocument/2006/relationships/image" Id="rId3"/><Relationship Target="../media/image15.jpg" Type="http://schemas.openxmlformats.org/officeDocument/2006/relationships/image" Id="rId9"/><Relationship Target="../media/image08.jpg" Type="http://schemas.openxmlformats.org/officeDocument/2006/relationships/image" Id="rId6"/><Relationship Target="../media/image14.jpg" Type="http://schemas.openxmlformats.org/officeDocument/2006/relationships/image" Id="rId5"/><Relationship Target="../media/image16.jpg" Type="http://schemas.openxmlformats.org/officeDocument/2006/relationships/image" Id="rId8"/><Relationship Target="../media/image13.jpg" Type="http://schemas.openxmlformats.org/officeDocument/2006/relationships/image" Id="rId7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y="168506" x="972700"/>
            <a:ext cy="1102500" cx="64007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IP3</a:t>
            </a:r>
          </a:p>
          <a:p>
            <a:pPr>
              <a:spcBef>
                <a:spcPts val="0"/>
              </a:spcBef>
              <a:buNone/>
            </a:pPr>
            <a:r>
              <a:rPr sz="3000" lang="en"/>
              <a:t> Week 6 Wireframe </a:t>
            </a: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y="1271002" x="1371600"/>
            <a:ext cy="871800" cx="6400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  <a:p>
            <a:pPr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sz="1600" lang="en">
                <a:solidFill>
                  <a:srgbClr val="FFFFFF"/>
                </a:solidFill>
              </a:rPr>
              <a:t>Andrew McNicol</a:t>
            </a:r>
          </a:p>
          <a:p>
            <a:pPr algn="ctr" rtl="0" lvl="0">
              <a:spcBef>
                <a:spcPts val="0"/>
              </a:spcBef>
              <a:spcAft>
                <a:spcPts val="800"/>
              </a:spcAft>
              <a:buNone/>
            </a:pPr>
            <a:r>
              <a:rPr sz="1600" lang="en">
                <a:solidFill>
                  <a:srgbClr val="FFFFFF"/>
                </a:solidFill>
              </a:rPr>
              <a:t>Zoltán Tompa </a:t>
            </a:r>
          </a:p>
          <a:p>
            <a:pPr algn="ctr" rtl="0" lvl="0" indent="0" mar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sz="1600" lang="en">
                <a:solidFill>
                  <a:srgbClr val="FFFFFF"/>
                </a:solidFill>
              </a:rPr>
              <a:t>Nicholas Metcalfe </a:t>
            </a:r>
          </a:p>
          <a:p>
            <a:pPr algn="ctr" rtl="0" lvl="0" indent="0" mar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sz="1600" lang="en">
                <a:solidFill>
                  <a:srgbClr val="FFFFFF"/>
                </a:solidFill>
              </a:rPr>
              <a:t>Mark Jeffrey </a:t>
            </a:r>
          </a:p>
          <a:p>
            <a:pPr algn="ctr" rtl="0" lvl="0" indent="0" mar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sz="1600" lang="en">
                <a:solidFill>
                  <a:srgbClr val="FFFFFF"/>
                </a:solidFill>
              </a:rPr>
              <a:t>Joshua Jahanshir </a:t>
            </a:r>
          </a:p>
          <a:p>
            <a:pPr algn="ctr" rtl="0" lvl="0" indent="0" mar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sz="1600" lang="en">
                <a:solidFill>
                  <a:srgbClr val="FFFFFF"/>
                </a:solidFill>
              </a:rPr>
              <a:t>Dale Fraser </a:t>
            </a:r>
          </a:p>
          <a:p>
            <a:pPr algn="ctr" rtl="0" lvl="0" indent="0" mar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sz="1600" lang="en">
                <a:solidFill>
                  <a:srgbClr val="FFFFFF"/>
                </a:solidFill>
              </a:rPr>
              <a:t>Ray Robertson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370948" x="5858375"/>
            <a:ext cy="1589250" cx="299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i="1"/>
              <a:t>Thank You For Listening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t="7019" b="0" r="0" l="0"/>
          <a:stretch/>
        </p:blipFill>
        <p:spPr>
          <a:xfrm rot="-5400000">
            <a:off y="607837" x="2374914"/>
            <a:ext cy="4712202" cx="3801123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i="1"/>
              <a:t>Recap</a:t>
            </a:r>
            <a:r>
              <a:rPr lang="en"/>
              <a:t> 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1200150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:What have we changed since week 3?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:What did we remove?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:What did we add?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i="1"/>
              <a:t>The Main Hub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1421700" x="5181675"/>
            <a:ext cy="2134800" cx="3541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What is the main hub?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sz="2400" lang="en"/>
              <a:t>How does it link the games?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>
              <a:spcBef>
                <a:spcPts val="0"/>
              </a:spcBef>
              <a:buNone/>
            </a:pPr>
            <a:r>
              <a:rPr sz="2400" lang="en"/>
              <a:t>How will the player learn how to play the games?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63375" x="260324"/>
            <a:ext cy="3839751" cx="4921349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i="1"/>
              <a:t>Level 1: Horse Riding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y="1063375" x="4259350"/>
            <a:ext cy="2081100" cx="41138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How do you play?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sz="2400" lang="en"/>
              <a:t>What are the win conditions?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sz="2400" lang="en"/>
              <a:t>What art assets are needed?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27350" x="246800"/>
            <a:ext cy="3961699" cx="3893874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067600" x="4259350"/>
            <a:ext cy="1877099" cx="4378723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i="1"/>
              <a:t>Level 2: Fruit Collecting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t="0" b="0" r="23016" l="23370"/>
          <a:stretch/>
        </p:blipFill>
        <p:spPr>
          <a:xfrm>
            <a:off y="1032337" x="3784112"/>
            <a:ext cy="2150450" cx="1575750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063375" x="118150"/>
            <a:ext cy="2088373" cx="3259673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264323" x="118150"/>
            <a:ext cy="1815702" cx="3259675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sp>
        <p:nvSpPr>
          <p:cNvPr id="118" name="Shape 118"/>
          <p:cNvSpPr txBox="1"/>
          <p:nvPr/>
        </p:nvSpPr>
        <p:spPr>
          <a:xfrm>
            <a:off y="1271850" x="5596987"/>
            <a:ext cy="2599799" cx="3060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FFFF"/>
                </a:solidFill>
              </a:rPr>
              <a:t>What is the aim of the game?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FFFF"/>
                </a:solidFill>
              </a:rPr>
              <a:t>Good fruit (Lychee) &amp; Bad fruit (Not Lychee)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FFFF"/>
                </a:solidFill>
              </a:rPr>
              <a:t>Combo meter and score system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3313616" x="3484491"/>
            <a:ext cy="1717100" cx="2175000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i="1"/>
              <a:t>Level 3: Horse Riding (Part 2)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y="1200150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: Same idea as level 1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indent="0" marL="0">
              <a:spcBef>
                <a:spcPts val="0"/>
              </a:spcBef>
              <a:buNone/>
            </a:pPr>
            <a:r>
              <a:rPr lang="en"/>
              <a:t>:Level will be at night time as Lady Yang    returns</a:t>
            </a:r>
          </a:p>
          <a:p>
            <a:pPr rtl="0" indent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mar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59450" x="4787725"/>
            <a:ext cy="1971000" cx="3861551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i="1"/>
              <a:t>Level 4: One Too Many</a:t>
            </a: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t="0" b="0" r="25689" l="25950"/>
          <a:stretch/>
        </p:blipFill>
        <p:spPr>
          <a:xfrm>
            <a:off y="1837250" x="130800"/>
            <a:ext cy="3225998" cx="2018898"/>
          </a:xfrm>
          <a:prstGeom prst="rect">
            <a:avLst/>
          </a:prstGeom>
          <a:noFill/>
          <a:ln w="762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t="0" b="8742" r="0" l="0"/>
          <a:stretch/>
        </p:blipFill>
        <p:spPr>
          <a:xfrm>
            <a:off y="1703850" x="6982175"/>
            <a:ext cy="3359400" cx="2070775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5">
            <a:alphaModFix/>
          </a:blip>
          <a:srcRect t="0" b="25384" r="0" l="0"/>
          <a:stretch/>
        </p:blipFill>
        <p:spPr>
          <a:xfrm>
            <a:off y="2498574" x="3556500"/>
            <a:ext cy="2564673" cx="1933375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sp>
        <p:nvSpPr>
          <p:cNvPr id="135" name="Shape 135"/>
          <p:cNvSpPr txBox="1"/>
          <p:nvPr/>
        </p:nvSpPr>
        <p:spPr>
          <a:xfrm>
            <a:off y="1063375" x="2322687"/>
            <a:ext cy="1024199" cx="4486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FFFF"/>
                </a:solidFill>
              </a:rPr>
              <a:t>Changes since week 3</a:t>
            </a:r>
          </a:p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FFFF"/>
                </a:solidFill>
              </a:rPr>
              <a:t>What has been implemented so far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y="205978" x="1132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Playtesting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984600" x="24335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sz="1800" lang="en"/>
              <a:t>User Evaluation - playtest week 7</a:t>
            </a:r>
          </a:p>
          <a:p>
            <a:pPr rtl="0" lvl="1" indent="-342900" marL="91440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sz="1800" lang="en"/>
              <a:t>Multi-platform playtest</a:t>
            </a:r>
          </a:p>
          <a:p>
            <a:pPr rtl="0" lvl="1" indent="-342900" marL="914400"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sz="1800" lang="en"/>
              <a:t>Observation</a:t>
            </a:r>
          </a:p>
          <a:p>
            <a:pPr rtl="0" lvl="1" indent="-342900" marL="91440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sz="1800" lang="en">
                <a:solidFill>
                  <a:srgbClr val="FFFFFF"/>
                </a:solidFill>
              </a:rPr>
              <a:t>Followed up by a questionnaire</a:t>
            </a:r>
          </a:p>
          <a:p>
            <a:pPr rtl="0" lvl="2" indent="-342900" marL="137160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Wingdings"/>
              <a:buChar char="§"/>
            </a:pPr>
            <a:r>
              <a:rPr sz="1800" lang="en">
                <a:solidFill>
                  <a:srgbClr val="FFFFFF"/>
                </a:solidFill>
              </a:rPr>
              <a:t>Mixed qualitative and quantitative questions</a:t>
            </a:r>
          </a:p>
          <a:p>
            <a:pPr rtl="0" lvl="3" indent="-342900" marL="182880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FFFFFF"/>
                </a:solidFill>
              </a:rPr>
              <a:t>Focus on:</a:t>
            </a:r>
          </a:p>
          <a:p>
            <a:pPr rtl="0" lvl="4" indent="-342900" marL="228600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sz="1800" lang="en">
                <a:solidFill>
                  <a:srgbClr val="FFFFFF"/>
                </a:solidFill>
              </a:rPr>
              <a:t>Clarity</a:t>
            </a:r>
          </a:p>
          <a:p>
            <a:pPr rtl="0" lvl="4" indent="-342900" marL="228600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sz="1800" lang="en">
                <a:solidFill>
                  <a:srgbClr val="FFFFFF"/>
                </a:solidFill>
              </a:rPr>
              <a:t>Fun</a:t>
            </a:r>
          </a:p>
          <a:p>
            <a:pPr rtl="0" lvl="4" indent="-342900" marL="228600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sz="1800" lang="en">
                <a:solidFill>
                  <a:srgbClr val="FFFFFF"/>
                </a:solidFill>
              </a:rPr>
              <a:t>Simple difficulty</a:t>
            </a:r>
          </a:p>
          <a:p>
            <a:pPr rtl="0" lvl="4" indent="-342900" marL="228600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sz="1800" lang="en">
                <a:solidFill>
                  <a:srgbClr val="FFFFFF"/>
                </a:solidFill>
              </a:rPr>
              <a:t>Controls</a:t>
            </a:r>
          </a:p>
          <a:p>
            <a:pPr rtl="0" lvl="0" indent="-342900" marL="45720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sz="1800" lang="en"/>
              <a:t>Expert playtesting ongoing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t="3970" b="14503" r="1201" l="20801"/>
          <a:stretch/>
        </p:blipFill>
        <p:spPr>
          <a:xfrm>
            <a:off y="2486025" x="5417875"/>
            <a:ext cy="2544898" cx="324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y="-175021" x="3048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i="1"/>
              <a:t>Art Style Concepts 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82366" x="304791"/>
            <a:ext cy="1717100" cx="2175000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 t="9852" b="8521" r="11883" l="3834"/>
          <a:stretch/>
        </p:blipFill>
        <p:spPr>
          <a:xfrm>
            <a:off y="3652000" x="6409187"/>
            <a:ext cy="1326299" cx="1833123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5">
            <a:alphaModFix/>
          </a:blip>
          <a:srcRect t="0" b="0" r="0" l="17532"/>
          <a:stretch/>
        </p:blipFill>
        <p:spPr>
          <a:xfrm>
            <a:off y="682375" x="2782025"/>
            <a:ext cy="1987399" cx="1229176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6">
            <a:alphaModFix/>
          </a:blip>
          <a:srcRect t="0" b="0" r="0" l="11418"/>
          <a:stretch/>
        </p:blipFill>
        <p:spPr>
          <a:xfrm>
            <a:off y="2669775" x="304800"/>
            <a:ext cy="2226949" cx="1926700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pic>
        <p:nvPicPr>
          <p:cNvPr id="152" name="Shape 1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2968655" x="2380550"/>
            <a:ext cy="1928076" cx="3709348"/>
          </a:xfrm>
          <a:prstGeom prst="rect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8">
            <a:alphaModFix/>
          </a:blip>
          <a:srcRect t="8960" b="13991" r="7591" l="3826"/>
          <a:stretch/>
        </p:blipFill>
        <p:spPr>
          <a:xfrm>
            <a:off y="682375" x="6362400"/>
            <a:ext cy="1251949" cx="192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9">
            <a:alphaModFix/>
          </a:blip>
          <a:srcRect t="5336" b="2819" r="10783" l="7396"/>
          <a:stretch/>
        </p:blipFill>
        <p:spPr>
          <a:xfrm rot="5400000">
            <a:off y="333749" x="4511151"/>
            <a:ext cy="1949199" cx="129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10">
            <a:alphaModFix/>
          </a:blip>
          <a:srcRect t="7225" b="12934" r="9343" l="1242"/>
          <a:stretch/>
        </p:blipFill>
        <p:spPr>
          <a:xfrm>
            <a:off y="2125200" x="6409200"/>
            <a:ext cy="1251949" cx="187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y="2034125" x="4294100"/>
            <a:ext cy="857399" cx="1679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